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6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24" r:id="rId5"/>
    <p:sldMasterId id="2147483691" r:id="rId6"/>
    <p:sldMasterId id="2147483757" r:id="rId7"/>
    <p:sldMasterId id="2147483790" r:id="rId8"/>
    <p:sldMasterId id="2147483798" r:id="rId9"/>
    <p:sldMasterId id="2147483806" r:id="rId10"/>
  </p:sldMasterIdLst>
  <p:notesMasterIdLst>
    <p:notesMasterId r:id="rId21"/>
  </p:notesMasterIdLst>
  <p:sldIdLst>
    <p:sldId id="330" r:id="rId11"/>
    <p:sldId id="2147476075" r:id="rId12"/>
    <p:sldId id="322" r:id="rId13"/>
    <p:sldId id="2147476074" r:id="rId14"/>
    <p:sldId id="2147476076" r:id="rId15"/>
    <p:sldId id="2147476073" r:id="rId16"/>
    <p:sldId id="2147376118" r:id="rId17"/>
    <p:sldId id="2147376119" r:id="rId18"/>
    <p:sldId id="2147376127" r:id="rId19"/>
    <p:sldId id="329" r:id="rId20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80581A-CB5A-123E-86C7-DBFFBA2A2654}" name="Lotz Satu" initials="LS" userId="S::satu.lotz@vakehyva.fi::1455e00d-19bd-4cdc-877d-5bf24a156be7" providerId="AD"/>
  <p188:author id="{5EEA9E31-F690-E756-AD0B-89F9AB32CB7D}" name="Keponen Matti" initials="KM" userId="S::matti.keponen@vakehyva.fi::7743fa4d-d558-49b6-a4b4-2df688b3495e" providerId="AD"/>
  <p188:author id="{C589DB62-9B57-AEAB-8352-C098FBAA040F}" name="Misukka Sanna" initials="MS" userId="S::sanna.misukka@vakehyva.fi::e4b69504-2f9b-47ad-b95e-df68d228ae78" providerId="AD"/>
  <p188:author id="{2EC41D79-8978-3C3C-0DE5-3CD2CAEBF1A2}" name="Leväpelto Kirsi" initials="LK" userId="S::kirsi.levapelto@vakehyva.fi::4fe890f0-7fd4-4a1a-bb43-d4a07a609f90" providerId="AD"/>
  <p188:author id="{968FCF85-7856-6016-FBAD-28F79581A4CA}" name="Kinnunen Toni" initials="KT" userId="S::toni.kinnunen@vakehyva.fi::c6ca6161-f40f-45f4-9ddc-a2fac6315227" providerId="AD"/>
  <p188:author id="{8C845FBF-4C86-1E24-0EF9-962F2130523C}" name="Kivijoki Mervi" initials="MK" userId="S::mervi.kivijoki@vakehyva.fi::3929f753-f8de-46d6-8966-ddbc6f1c9ac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1DF7DF-231F-491A-A9E2-FFC39C25B525}" v="15" dt="2025-12-18T14:35:51.4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866E8-419A-4401-BF0B-D9D76137F9C4}" type="datetimeFigureOut">
              <a:rPr lang="fi-FI" smtClean="0"/>
              <a:t>19.12.2025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AECCB-6458-4F52-8BB9-195DB3266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683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7AECCB-6458-4F52-8BB9-195DB32662F4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5396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ED67F-AE0E-2FEA-6BA2-B53582BE8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086FCD4F-7D82-8404-E0C7-C2217373DF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3AC3D197-6152-A767-9634-78A4F76AAC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C804E4B-69C5-0B90-AFEE-95C9A2F763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AECCB-6458-4F52-8BB9-195DB32662F4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0919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7AECCB-6458-4F52-8BB9-195DB32662F4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1185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19.12.2025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9F3143-0FB9-EF50-472D-D9B1626E11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57463A-54FC-CF42-30C1-20D81E5065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64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19.12.2025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E0AC6B-2D35-1EFF-B06E-E3E45F84D5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844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19.12.2025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C4B65E-4FB4-816D-3ABF-6C0E80D890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185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19.12.2025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A71483-AD90-EFAE-2519-E6DDAD13AA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91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19.12.2025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057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19.12.2025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855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19.12.2025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99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19.12.2025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E63CF4-7649-A128-BF76-E699CFB6B1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878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344071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60090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38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perus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CF40-C63D-4563-8757-6DC4E6BF2D21}" type="datetime1">
              <a:rPr lang="fi-FI" smtClean="0"/>
              <a:t>19.12.2025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8EAF9-11C2-4317-B287-93C13C547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F52C2CD-20CF-4F2D-8C05-1ADF71215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299308"/>
            <a:ext cx="11205372" cy="4729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597C965-8559-456A-B3B1-86DB5010D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 Black" panose="020B0A04020102020204" pitchFamily="34" charset="0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58596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481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502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69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301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799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3CF214-76DA-68B4-2B4A-8177027A95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D36BE2-B80E-CE08-EBD9-EEB35490D95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2284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08CAA1-FDF5-EF53-A9B7-1D43206E86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CFA2B3-42F1-3C9E-A475-251BF4B38D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188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94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872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8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684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8938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058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991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2394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622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262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42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74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02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6015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224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7584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494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9501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1745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0269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15968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93040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16.6.2023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49747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16.6.2023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41F3B3-3CC7-3846-B101-53507F32F4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22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2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16.6.2023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9F3143-0FB9-EF50-472D-D9B1626E11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57463A-54FC-CF42-30C1-20D81E5065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4582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16.6.2023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E0AC6B-2D35-1EFF-B06E-E3E45F84D5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3527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16.6.2023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C4B65E-4FB4-816D-3ABF-6C0E80D890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7199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16.6.2023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A71483-AD90-EFAE-2519-E6DDAD13AA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453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16.6.2023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78872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16.6.2023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4245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16.6.2023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4364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16.6.2023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E63CF4-7649-A128-BF76-E699CFB6B1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93676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387402736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350503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615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äli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219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43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19.12.2025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19.12.2025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41F3B3-3CC7-3846-B101-53507F32F4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49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5.xml"/><Relationship Id="rId4" Type="http://schemas.openxmlformats.org/officeDocument/2006/relationships/slideLayout" Target="../slideLayouts/slideLayout4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19.12.2025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65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19.12.2025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73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19.12.2025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793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19.12.2025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767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19.12.2025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35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817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487885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229A95-5D2F-E5EF-A119-713C10A912A0}"/>
              </a:ext>
            </a:extLst>
          </p:cNvPr>
          <p:cNvSpPr txBox="1"/>
          <p:nvPr userDrawn="1"/>
        </p:nvSpPr>
        <p:spPr>
          <a:xfrm>
            <a:off x="11207892" y="6301708"/>
            <a:ext cx="752045" cy="338508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91440" tIns="45720" rIns="91440" bIns="45720" rtlCol="0">
            <a:normAutofit fontScale="925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fld id="{6A902757-4A1B-4360-B918-5415A411E8E5}" type="datetime1">
              <a:rPr kumimoji="0" lang="fi-FI" sz="1200" b="1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19.12.2025</a:t>
            </a:fld>
            <a:endParaRPr kumimoji="0" lang="fi-FI" sz="1200" b="1" i="0" u="none" strike="noStrike" kern="1200" cap="none" spc="0" normalizeH="0" baseline="0" noProof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91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5B460-9657-981D-6708-0686F2DEF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874" y="2235200"/>
            <a:ext cx="7158644" cy="2387600"/>
          </a:xfrm>
        </p:spPr>
        <p:txBody>
          <a:bodyPr>
            <a:normAutofit/>
          </a:bodyPr>
          <a:lstStyle/>
          <a:p>
            <a:r>
              <a:rPr lang="fi-FI" sz="6000" dirty="0">
                <a:latin typeface="Calibri"/>
                <a:cs typeface="Calibri"/>
              </a:rPr>
              <a:t>Talousarvio 2025</a:t>
            </a:r>
            <a:br>
              <a:rPr lang="fi-FI" sz="6000" dirty="0"/>
            </a:br>
            <a:br>
              <a:rPr lang="fi-FI" sz="3600" dirty="0"/>
            </a:br>
            <a:r>
              <a:rPr lang="fi-FI" sz="3600" dirty="0">
                <a:latin typeface="Calibri"/>
                <a:cs typeface="Calibri"/>
              </a:rPr>
              <a:t>Määrärahasiirrot </a:t>
            </a:r>
            <a:endParaRPr lang="fi-FI" dirty="0">
              <a:solidFill>
                <a:srgbClr val="FF0000"/>
              </a:solidFill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5397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6FBA387B-5E65-E226-93C0-AF350FA00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549" y="272816"/>
            <a:ext cx="11124584" cy="1012510"/>
          </a:xfrm>
        </p:spPr>
        <p:txBody>
          <a:bodyPr>
            <a:normAutofit/>
          </a:bodyPr>
          <a:lstStyle/>
          <a:p>
            <a:r>
              <a:rPr lang="fi-FI" sz="3600" dirty="0"/>
              <a:t>Keski-Uudenmaan pelastuslaitos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BBFD6D57-ECFA-11D6-A0FB-F060EC7B7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549" y="1285326"/>
            <a:ext cx="10406845" cy="3689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991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3B4C1-A749-0FBB-4465-E96FAFED6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2B3F04-2568-2B24-D304-8320A6886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777" y="400617"/>
            <a:ext cx="10260000" cy="688309"/>
          </a:xfrm>
        </p:spPr>
        <p:txBody>
          <a:bodyPr>
            <a:normAutofit fontScale="90000"/>
          </a:bodyPr>
          <a:lstStyle/>
          <a:p>
            <a:r>
              <a:rPr lang="fi-FI" dirty="0"/>
              <a:t>Talousarviosiirrot ja muutettu talousarvio HVA</a:t>
            </a: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6A0FCCC4-825B-C0EF-2DAF-527BB22963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270" y="1191458"/>
            <a:ext cx="9454844" cy="470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7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908E31-9281-B3FB-BC78-D6BFCB2A7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443147"/>
            <a:ext cx="10260000" cy="688309"/>
          </a:xfrm>
        </p:spPr>
        <p:txBody>
          <a:bodyPr>
            <a:normAutofit fontScale="90000"/>
          </a:bodyPr>
          <a:lstStyle/>
          <a:p>
            <a:r>
              <a:rPr lang="fi-FI" dirty="0"/>
              <a:t>Talousarviosiirrot ja muutettu talousarvio HVA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D469331-E48C-DDFB-0739-1740A7B39F8A}"/>
              </a:ext>
            </a:extLst>
          </p:cNvPr>
          <p:cNvSpPr txBox="1"/>
          <p:nvPr/>
        </p:nvSpPr>
        <p:spPr>
          <a:xfrm>
            <a:off x="471147" y="4669821"/>
            <a:ext cx="1026000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accent4"/>
                </a:solidFill>
              </a:rPr>
              <a:t>Aluevaltuuston 9.12.2024 hyväksymän talousarvion jälkeen on Hyvinvointialueen toiminnassa tapahtunut muutoksia (mm. 1.9.2025 voimaan tullut organisaatiorakenteen muutos), jotka vaativat määrärahasiirtoja toimialojen ja tiliryhmien välillä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accent4"/>
                </a:solidFill>
              </a:rPr>
              <a:t>Talousarviomuutoksella on vaikutusta toimialojen välisiin talousarvioihin sekä tiliryhmiin. 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C6F9D4B-FFBF-E4F0-4338-34264D549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841" y="1131456"/>
            <a:ext cx="7953645" cy="3386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68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76326-E2CA-53ED-C189-773B84134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51D9B0-5C9B-890D-B336-65A432BF2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391675"/>
            <a:ext cx="11363739" cy="710484"/>
          </a:xfrm>
        </p:spPr>
        <p:txBody>
          <a:bodyPr>
            <a:normAutofit/>
          </a:bodyPr>
          <a:lstStyle/>
          <a:p>
            <a:r>
              <a:rPr lang="fi-FI" sz="3600" dirty="0">
                <a:latin typeface="Calibri"/>
                <a:ea typeface="Calibri"/>
                <a:cs typeface="Calibri"/>
              </a:rPr>
              <a:t>Hyvinvointialueen johto ja päätöksenteko</a:t>
            </a:r>
            <a:endParaRPr lang="fi-FI" sz="3600" dirty="0">
              <a:highlight>
                <a:srgbClr val="FFFF00"/>
              </a:highlight>
              <a:ea typeface="Calibri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C4B3494-B9A6-2DA7-F03A-17E9301E2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879" y="1389240"/>
            <a:ext cx="10715717" cy="2980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15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3E096-D2E0-D592-C87D-27024CC36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8729ED-EB9C-453E-DAC4-FFB9FDB19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391675"/>
            <a:ext cx="11363739" cy="710484"/>
          </a:xfrm>
        </p:spPr>
        <p:txBody>
          <a:bodyPr>
            <a:normAutofit/>
          </a:bodyPr>
          <a:lstStyle/>
          <a:p>
            <a:r>
              <a:rPr lang="fi-FI" sz="3600" dirty="0">
                <a:latin typeface="Calibri"/>
                <a:ea typeface="Calibri"/>
                <a:cs typeface="Calibri"/>
              </a:rPr>
              <a:t>Konsernipalvelujen toimiala</a:t>
            </a:r>
            <a:endParaRPr lang="fi-FI" sz="3600" dirty="0">
              <a:highlight>
                <a:srgbClr val="FFFF00"/>
              </a:highlight>
              <a:ea typeface="Calibri"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39C10F9-D293-ED21-1D52-2643A1FD68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965" y="1221724"/>
            <a:ext cx="10521949" cy="385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203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1C4E6-CE94-53AE-CD5D-D8EDF48C6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108355-CDA5-DA12-FEA5-F93DF9167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199977"/>
            <a:ext cx="10260000" cy="691352"/>
          </a:xfrm>
        </p:spPr>
        <p:txBody>
          <a:bodyPr>
            <a:normAutofit fontScale="90000"/>
          </a:bodyPr>
          <a:lstStyle/>
          <a:p>
            <a:r>
              <a:rPr lang="fi-FI" dirty="0">
                <a:latin typeface="Calibri"/>
                <a:ea typeface="Calibri"/>
                <a:cs typeface="Calibri"/>
              </a:rPr>
              <a:t>Vanhusten palvelut</a:t>
            </a:r>
            <a:endParaRPr lang="fi-FI" dirty="0">
              <a:highlight>
                <a:srgbClr val="FFFF00"/>
              </a:highlight>
              <a:ea typeface="Calibri"/>
            </a:endParaRP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076E2AF1-A7A0-8D52-99E4-327FEF3AE3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7815" y="434099"/>
            <a:ext cx="1450974" cy="1243692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A5ED57CE-BACE-BD56-9E02-B4406AF9C3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965" y="917909"/>
            <a:ext cx="11130566" cy="4398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2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8FA9DD-ADFB-A32A-C3FB-19FCB0D32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08" y="248431"/>
            <a:ext cx="10260000" cy="807514"/>
          </a:xfrm>
        </p:spPr>
        <p:txBody>
          <a:bodyPr>
            <a:normAutofit/>
          </a:bodyPr>
          <a:lstStyle/>
          <a:p>
            <a:r>
              <a:rPr lang="fi-FI" sz="3600" dirty="0">
                <a:latin typeface="Calibri"/>
                <a:cs typeface="Calibri"/>
              </a:rPr>
              <a:t>A</a:t>
            </a:r>
            <a:r>
              <a:rPr lang="fi-FI" sz="3600" dirty="0">
                <a:latin typeface="Calibri"/>
                <a:ea typeface="Calibri"/>
                <a:cs typeface="Calibri"/>
              </a:rPr>
              <a:t>ikuissosiaalityö ja vammaisten palvelut</a:t>
            </a:r>
            <a:endParaRPr lang="fi-FI" sz="36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61EFC05-4940-00EC-E7E2-262F070C6F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7815" y="434099"/>
            <a:ext cx="1450974" cy="1243692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FBB2D618-7788-F15B-F8A6-8F02753996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308" y="1055945"/>
            <a:ext cx="11242660" cy="443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867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4C8019-1943-2B2C-197B-D01E5CF36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4" y="259065"/>
            <a:ext cx="10260000" cy="749506"/>
          </a:xfrm>
        </p:spPr>
        <p:txBody>
          <a:bodyPr>
            <a:normAutofit/>
          </a:bodyPr>
          <a:lstStyle/>
          <a:p>
            <a:r>
              <a:rPr lang="fi-FI" sz="3600" dirty="0"/>
              <a:t>Terveydenhuollon palvelut</a:t>
            </a:r>
            <a:endParaRPr lang="fi-FI" sz="3600" dirty="0">
              <a:highlight>
                <a:srgbClr val="FFFF00"/>
              </a:highlight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3FD8F1C-45A8-ECDB-11E4-4EDB306B16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576" y="1122040"/>
            <a:ext cx="10483609" cy="402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870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0D54B-B007-4EB7-CD8A-781AF537A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A9F3A9-AA81-1F45-2E8D-DC4401A95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180098"/>
            <a:ext cx="10260000" cy="875847"/>
          </a:xfrm>
        </p:spPr>
        <p:txBody>
          <a:bodyPr>
            <a:normAutofit/>
          </a:bodyPr>
          <a:lstStyle/>
          <a:p>
            <a:r>
              <a:rPr lang="fi-FI" sz="3600" dirty="0"/>
              <a:t>Lasten, nuorten ja perheiden palvelut</a:t>
            </a:r>
            <a:endParaRPr lang="fi-FI" sz="3600" dirty="0">
              <a:highlight>
                <a:srgbClr val="FFFF00"/>
              </a:highlight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44DB331F-6DA0-B56B-ADB4-E159FBCDC8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569" y="1055945"/>
            <a:ext cx="10303512" cy="4049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511332"/>
      </p:ext>
    </p:extLst>
  </p:cSld>
  <p:clrMapOvr>
    <a:masterClrMapping/>
  </p:clrMapOvr>
</p:sld>
</file>

<file path=ppt/theme/theme1.xml><?xml version="1.0" encoding="utf-8"?>
<a:theme xmlns:a="http://schemas.openxmlformats.org/drawingml/2006/main" name="Pää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D08F53E3-A64F-4517-B9CF-007302132DBD}"/>
    </a:ext>
  </a:extLst>
</a:theme>
</file>

<file path=ppt/theme/theme2.xml><?xml version="1.0" encoding="utf-8"?>
<a:theme xmlns:a="http://schemas.openxmlformats.org/drawingml/2006/main" name="Sisällö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6EEB7A0E-5F1B-41B5-AF3C-47B088C1D5A0}"/>
    </a:ext>
  </a:extLst>
</a:theme>
</file>

<file path=ppt/theme/theme3.xml><?xml version="1.0" encoding="utf-8"?>
<a:theme xmlns:a="http://schemas.openxmlformats.org/drawingml/2006/main" name="Väli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B97DD346-B6AB-419A-BDA3-7B767FC20253}"/>
    </a:ext>
  </a:extLst>
</a:theme>
</file>

<file path=ppt/theme/theme4.xml><?xml version="1.0" encoding="utf-8"?>
<a:theme xmlns:a="http://schemas.openxmlformats.org/drawingml/2006/main" name="Sitaati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71FEFB2B-DCA2-4507-8EFE-E682CF06C65B}"/>
    </a:ext>
  </a:extLst>
</a:theme>
</file>

<file path=ppt/theme/theme5.xml><?xml version="1.0" encoding="utf-8"?>
<a:theme xmlns:a="http://schemas.openxmlformats.org/drawingml/2006/main" name="Kiitos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1E7F5BB8-A0C9-4E92-A627-2CF95B936A7E}"/>
    </a:ext>
  </a:extLst>
</a:theme>
</file>

<file path=ppt/theme/theme6.xml><?xml version="1.0" encoding="utf-8"?>
<a:theme xmlns:a="http://schemas.openxmlformats.org/drawingml/2006/main" name="1_Pää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Sisällö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tx1"/>
        </a:solidFill>
      </a:spPr>
      <a:bodyPr vert="horz" lIns="91440" tIns="45720" rIns="91440" bIns="45720" rtlCol="0">
        <a:normAutofit fontScale="92500" lnSpcReduction="20000"/>
      </a:bodyPr>
      <a:lstStyle>
        <a:defPPr marL="0" marR="0" indent="0" algn="l" defTabSz="914400" rtl="0" eaLnBrk="1" fontAlgn="auto" latinLnBrk="0" hangingPunct="1">
          <a:lnSpc>
            <a:spcPct val="90000"/>
          </a:lnSpc>
          <a:spcBef>
            <a:spcPts val="1000"/>
          </a:spcBef>
          <a:spcAft>
            <a:spcPts val="0"/>
          </a:spcAft>
          <a:buClrTx/>
          <a:buSzTx/>
          <a:buFont typeface="Arial" panose="020B0604020202020204" pitchFamily="34" charset="0"/>
          <a:buNone/>
          <a:tabLst/>
          <a:defRPr kumimoji="0" sz="2000" b="1" i="0" u="none" strike="noStrike" kern="120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Calibri Light" panose="020F0302020204030204" pitchFamily="34" charset="0"/>
            <a:cs typeface="Calibri Light" panose="020F03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fd04334a-7a6e-4263-9609-0d242ca1ee47" xsi:nil="true"/>
    <Pvm xmlns="fd04334a-7a6e-4263-9609-0d242ca1ee47">2024-04-12T15:00:39+00:00</Pvm>
    <SharedWithUsers xmlns="12d2ee93-6a61-4c93-b8d3-946151f18509">
      <UserInfo>
        <DisplayName>Lotz Satu</DisplayName>
        <AccountId>24</AccountId>
        <AccountType/>
      </UserInfo>
    </SharedWithUsers>
    <lcf76f155ced4ddcb4097134ff3c332f xmlns="fd04334a-7a6e-4263-9609-0d242ca1ee47">
      <Terms xmlns="http://schemas.microsoft.com/office/infopath/2007/PartnerControls"/>
    </lcf76f155ced4ddcb4097134ff3c332f>
    <TaxCatchAll xmlns="12d2ee93-6a61-4c93-b8d3-946151f1850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A22BAD91D3A74CBCAD3A5CC30D1602" ma:contentTypeVersion="16" ma:contentTypeDescription="Create a new document." ma:contentTypeScope="" ma:versionID="4083a77db095ae0a25297b90f2141cf2">
  <xsd:schema xmlns:xsd="http://www.w3.org/2001/XMLSchema" xmlns:xs="http://www.w3.org/2001/XMLSchema" xmlns:p="http://schemas.microsoft.com/office/2006/metadata/properties" xmlns:ns2="fd04334a-7a6e-4263-9609-0d242ca1ee47" xmlns:ns3="12d2ee93-6a61-4c93-b8d3-946151f18509" targetNamespace="http://schemas.microsoft.com/office/2006/metadata/properties" ma:root="true" ma:fieldsID="54a016fcb8ec848c05116a21491f3ff6" ns2:_="" ns3:_="">
    <xsd:import namespace="fd04334a-7a6e-4263-9609-0d242ca1ee47"/>
    <xsd:import namespace="12d2ee93-6a61-4c93-b8d3-946151f185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Pvm" minOccurs="0"/>
                <xsd:element ref="ns3:SharedWithUsers" minOccurs="0"/>
                <xsd:element ref="ns3:SharedWithDetails" minOccurs="0"/>
                <xsd:element ref="ns2:Statu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4334a-7a6e-4263-9609-0d242ca1ee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Pvm" ma:index="10" nillable="true" ma:displayName="Pvm" ma:default="[today]" ma:format="DateOnly" ma:internalName="Pvm">
      <xsd:simpleType>
        <xsd:restriction base="dms:DateTime"/>
      </xsd:simpleType>
    </xsd:element>
    <xsd:element name="Status" ma:index="13" nillable="true" ma:displayName="Status" ma:format="Dropdown" ma:internalName="Status">
      <xsd:simpleType>
        <xsd:restriction base="dms:Choice">
          <xsd:enumeration value="Tilintarkastettu"/>
          <xsd:enumeration value="Valmis kokonaan"/>
          <xsd:enumeration value="Valtionavustusselvitys tehty"/>
          <xsd:enumeration value="Ei aloitettu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5685aec-b611-4d42-aeb4-a50954e9c4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d2ee93-6a61-4c93-b8d3-946151f1850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c2437c5-fa13-4b97-ab78-f4caced037e5}" ma:internalName="TaxCatchAll" ma:showField="CatchAllData" ma:web="12d2ee93-6a61-4c93-b8d3-946151f185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8146F2-30C0-4888-AD5D-51D7F20FED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47E153-9E63-4800-B50F-8D6327B2836E}">
  <ds:schemaRefs>
    <ds:schemaRef ds:uri="http://schemas.microsoft.com/office/2006/metadata/properties"/>
    <ds:schemaRef ds:uri="12d2ee93-6a61-4c93-b8d3-946151f18509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fd04334a-7a6e-4263-9609-0d242ca1ee47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909ECCA-1ECC-47FC-BFF6-CF6B404736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04334a-7a6e-4263-9609-0d242ca1ee47"/>
    <ds:schemaRef ds:uri="12d2ee93-6a61-4c93-b8d3-946151f185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VAKE_esityspohja_2023</Template>
  <TotalTime>7543</TotalTime>
  <Words>75</Words>
  <Application>Microsoft Office PowerPoint</Application>
  <PresentationFormat>Laajakuva</PresentationFormat>
  <Paragraphs>15</Paragraphs>
  <Slides>10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7</vt:i4>
      </vt:variant>
      <vt:variant>
        <vt:lpstr>Dian otsikot</vt:lpstr>
      </vt:variant>
      <vt:variant>
        <vt:i4>10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Pääotsikot</vt:lpstr>
      <vt:lpstr>Sisällöt</vt:lpstr>
      <vt:lpstr>Väliotsikot</vt:lpstr>
      <vt:lpstr>Sitaatit</vt:lpstr>
      <vt:lpstr>Kiitos</vt:lpstr>
      <vt:lpstr>1_Pääotsikot</vt:lpstr>
      <vt:lpstr>1_Sisällöt</vt:lpstr>
      <vt:lpstr>Talousarvio 2025  Määrärahasiirrot </vt:lpstr>
      <vt:lpstr>Talousarviosiirrot ja muutettu talousarvio HVA</vt:lpstr>
      <vt:lpstr>Talousarviosiirrot ja muutettu talousarvio HVA</vt:lpstr>
      <vt:lpstr>Hyvinvointialueen johto ja päätöksenteko</vt:lpstr>
      <vt:lpstr>Konsernipalvelujen toimiala</vt:lpstr>
      <vt:lpstr>Vanhusten palvelut</vt:lpstr>
      <vt:lpstr>Aikuissosiaalityö ja vammaisten palvelut</vt:lpstr>
      <vt:lpstr>Terveydenhuollon palvelut</vt:lpstr>
      <vt:lpstr>Lasten, nuorten ja perheiden palvelut</vt:lpstr>
      <vt:lpstr>Keski-Uudenmaan pelastuslaitos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Toppila Anni</dc:creator>
  <cp:lastModifiedBy>Salminen Anne</cp:lastModifiedBy>
  <cp:revision>5</cp:revision>
  <dcterms:created xsi:type="dcterms:W3CDTF">2023-08-24T07:02:40Z</dcterms:created>
  <dcterms:modified xsi:type="dcterms:W3CDTF">2025-12-19T09:39:51Z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Method">
    <vt:lpwstr>Standard</vt:lpwstr>
  </property>
  <property fmtid="{D5CDD505-2E9C-101B-9397-08002B2CF9AE}" pid="3" name="MSIP_Label_defa4170-0d19-0005-0004-bc88714345d2_Name">
    <vt:lpwstr>defa4170-0d19-0005-0004-bc88714345d2</vt:lpwstr>
  </property>
  <property fmtid="{D5CDD505-2E9C-101B-9397-08002B2CF9AE}" pid="4" name="MediaServiceImageTags">
    <vt:lpwstr/>
  </property>
  <property fmtid="{D5CDD505-2E9C-101B-9397-08002B2CF9AE}" pid="5" name="ContentTypeId">
    <vt:lpwstr>0x010100E3A22BAD91D3A74CBCAD3A5CC30D1602</vt:lpwstr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ContentBits">
    <vt:lpwstr>0</vt:lpwstr>
  </property>
  <property fmtid="{D5CDD505-2E9C-101B-9397-08002B2CF9AE}" pid="8" name="MSIP_Label_defa4170-0d19-0005-0004-bc88714345d2_SetDate">
    <vt:lpwstr>2023-02-10T12:03:37Z</vt:lpwstr>
  </property>
  <property fmtid="{D5CDD505-2E9C-101B-9397-08002B2CF9AE}" pid="9" name="MSIP_Label_defa4170-0d19-0005-0004-bc88714345d2_ActionId">
    <vt:lpwstr>418f29a5-c218-44f3-a00c-d3d40f050407</vt:lpwstr>
  </property>
  <property fmtid="{D5CDD505-2E9C-101B-9397-08002B2CF9AE}" pid="10" name="MSIP_Label_defa4170-0d19-0005-0004-bc88714345d2_SiteId">
    <vt:lpwstr>7cbe7314-9eec-453e-aa25-b39667b2f68f</vt:lpwstr>
  </property>
</Properties>
</file>